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FEAC6B-6B3D-345B-D470-72044584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9C007EE-35B2-FCC6-ACBC-2FAD9150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A244-7A64-4045-9195-179D4ACE14D9}" type="datetimeFigureOut">
              <a:rPr lang="tr-TR" smtClean="0"/>
              <a:t>16.5.2022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3385E11-4326-286E-EC72-73F0FB0B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E0800DE-AE15-BC62-B958-3A38FE8E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32A7-D3C0-44B4-A122-90BFBB08F7D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487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54F579D-9F6E-93F8-B0CA-A6DB33FB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C4F020A-660F-4138-13B0-F5FB3B12D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DBE8E10-F6A9-166F-F18F-5420474AE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DA244-7A64-4045-9195-179D4ACE14D9}" type="datetimeFigureOut">
              <a:rPr lang="tr-TR" smtClean="0"/>
              <a:t>16.5.2022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F72F6E-6950-3ED4-909D-B4C12C1E8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166A5D5-585C-886D-BE17-935E101D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32A7-D3C0-44B4-A122-90BFBB08F7D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692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3E0217F1-27E5-02D7-B336-5C4A9CA9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2580D95-BEB6-0608-436F-F651902BF7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58149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6980A1C0-F22C-EDAF-6B7D-C413E37C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/>
              <a:t>Sıvı Yağlar/Zeytinyağı</a:t>
            </a:r>
            <a:endParaRPr lang="tr-TR" sz="40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00862A7-84A0-3033-9A15-9B19F609F0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E8180A2E-6CBF-00A8-B73A-71B79AC4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/>
              <a:t>Sıvı Yağlar/Zeytinyağı</a:t>
            </a:r>
            <a:endParaRPr lang="tr-TR" sz="40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1FCC088-09D5-03D7-B01C-DE55F6AE5C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2C9E51C0-4D5E-4B52-5E1C-C2EFA8D6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Sıvı Yağlar/Ayçiçek Yağı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FDCAA94-D01B-9E95-A18D-1AB4B9E7FA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798CC313-CA46-E50B-F880-81E8B8B0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Sıvı Yağlar/Ayçiçek Yağı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24E1D49-54D4-3D46-65B5-658F6D7CFF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B7AC48F4-6C00-F16E-D477-862DE4A0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/>
              <a:t>Sıvı Yağlar/Mısır Özü Yağı</a:t>
            </a:r>
            <a:endParaRPr lang="tr-TR" sz="40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1DE04C2-8564-F974-95E7-566A11C24B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4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4A4A4290-0D66-83E6-CB44-056F114C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/>
              <a:t>Sıvı Yağlar/Fındık Yağı</a:t>
            </a:r>
            <a:endParaRPr lang="tr-TR" sz="40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C335275-F1EC-3770-316F-B713D74BFD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DA8B1860-29A7-5BC2-C4CE-26E068E9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Yenilebilir Yağların Kullanımı Ve Sağlığa Etkileri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5F5B0F4-DE43-2A12-0206-9279DEC014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2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3E25BC9E-185C-CEA3-ECBF-B8285E2E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Gerekenden Fazla Kullanılması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DFD10C7-1DF5-B168-E823-E761F49009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EC2C08B0-82C5-DDF4-29B7-177BC9EB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Yüksek Sıcaklıklarda Kullanılması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FCAC0FA-1A37-0B3E-1FAE-E43A52C619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5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68CC652D-7004-A7AB-03BB-03B34F9C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Defalarca Kullanılması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1CEF0EB-80D5-482D-BFE5-4F849A4F1C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583D52C5-41EF-D2FE-F632-ADF4959A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Sınıflandırılması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065E85A-91E2-640D-0187-71D341012F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1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A75D9DEC-9882-B83C-9019-82A21B44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8818694-0C7D-8AF5-53D0-A45EFFF766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4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6D6AFA0D-2FEF-F65C-31B8-EC9276D7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defalarca kullanılmasının sonuçlarına birkaç örnek verin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BC3CE11-B8CB-DE99-EF34-6075B7F04D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75E72447-3695-64FE-268E-64525B57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yüksek sıcaklıkta kullanılması nelere neden olabilir?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02A6F4F-5DA7-A8CD-7B52-879B13C6D8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C356BC74-6021-4D27-F652-7DD3BF23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canlılar için en önemli işlevleri nelerdir?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06569C6-8337-0771-B959-A8B56F0017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628E8328-0827-E678-55ED-1415084C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Zeytinyağı'nın en önemli faydaları nelerdir?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6B5AC5B-698D-AC70-3AC4-DFEAFF94DB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11A1C9AF-735A-1ABE-5A19-716FDD85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1A4D398-0CE2-20CA-ED58-431B86FA2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4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DE74BCA4-C9A4-FC76-BBE1-A1EE0506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Sınıflandırılması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2869239-ADC8-3788-8AD5-20F77CA09C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07046157-2182-BF60-B57B-131721F2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Sınıflandırılması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322742E-B38F-58A7-0223-974AC948F1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4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154C253F-5ED0-641D-0364-EC3240A2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Katı Yağlar/Tereyağı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7E2B66-143B-495A-E409-1C1DB9EE8C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B475D1F1-8A37-CBF1-6277-7586EBB7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Katı Yağlar/Tereyağı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16A43ED-DCAA-AF47-2B9D-4B26D8B4F6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18D60F06-655A-2BDB-8999-E998B5C7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Katı Yağlar/Margarin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5DCDA50-691C-4243-DC44-5B757EAE6B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E32394A8-07B0-92D4-DE5D-BD11EC92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Katı Yağlar/Margarin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D683488-44EC-42B9-4D8F-7F1AF73D99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hidden="1">
            <a:extLst>
              <a:ext uri="{FF2B5EF4-FFF2-40B4-BE49-F238E27FC236}">
                <a16:creationId xmlns:a16="http://schemas.microsoft.com/office/drawing/2014/main" id="{1B7F11CA-BA28-8B4C-E65B-CF65E98A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Yağların Sınıflandırılması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09EEEB5-79CC-FE5B-B7AD-AADC0732B9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Geniş ekran</PresentationFormat>
  <Paragraphs>22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Teması</vt:lpstr>
      <vt:lpstr>PowerPoint Sunusu</vt:lpstr>
      <vt:lpstr>Yağların Sınıflandırılması</vt:lpstr>
      <vt:lpstr>Yağların Sınıflandırılması</vt:lpstr>
      <vt:lpstr>Yağların Sınıflandırılması</vt:lpstr>
      <vt:lpstr>Katı Yağlar/Tereyağı</vt:lpstr>
      <vt:lpstr>Katı Yağlar/Tereyağı</vt:lpstr>
      <vt:lpstr>Katı Yağlar/Margarin</vt:lpstr>
      <vt:lpstr>Katı Yağlar/Margarin</vt:lpstr>
      <vt:lpstr>Yağların Sınıflandırılması</vt:lpstr>
      <vt:lpstr>Sıvı Yağlar/Zeytinyağı</vt:lpstr>
      <vt:lpstr>Sıvı Yağlar/Zeytinyağı</vt:lpstr>
      <vt:lpstr>Sıvı Yağlar/Ayçiçek Yağı</vt:lpstr>
      <vt:lpstr>Sıvı Yağlar/Ayçiçek Yağı</vt:lpstr>
      <vt:lpstr>Sıvı Yağlar/Mısır Özü Yağı</vt:lpstr>
      <vt:lpstr>Sıvı Yağlar/Fındık Yağı</vt:lpstr>
      <vt:lpstr>Yenilebilir Yağların Kullanımı Ve Sağlığa Etkileri</vt:lpstr>
      <vt:lpstr>Yağların Gerekenden Fazla Kullanılması</vt:lpstr>
      <vt:lpstr>Yağların Yüksek Sıcaklıklarda Kullanılması</vt:lpstr>
      <vt:lpstr>Yağların Defalarca Kullanılması</vt:lpstr>
      <vt:lpstr>PowerPoint Sunusu</vt:lpstr>
      <vt:lpstr>Yağların defalarca kullanılmasının sonuçlarına birkaç örnek verin</vt:lpstr>
      <vt:lpstr>Yağların yüksek sıcaklıkta kullanılması nelere neden olabilir?</vt:lpstr>
      <vt:lpstr>Yağların canlılar için en önemli işlevleri nelerdir?</vt:lpstr>
      <vt:lpstr>Zeytinyağı'nın en önemli faydaları nelerdir?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ibo mlg</dc:creator>
  <cp:lastModifiedBy>ibo mlg</cp:lastModifiedBy>
  <cp:revision>1</cp:revision>
  <dcterms:created xsi:type="dcterms:W3CDTF">2022-05-15T21:34:13Z</dcterms:created>
  <dcterms:modified xsi:type="dcterms:W3CDTF">2022-05-15T21:34:15Z</dcterms:modified>
</cp:coreProperties>
</file>